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DA1B1758-8DEA-420B-9D55-511E6A976B11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92" name="Google Shape;92;p14" descr="oznaczenia-biała.gif"/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1351547" y="664171"/>
            <a:ext cx="474445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50243" y="1187391"/>
            <a:ext cx="4499810" cy="4499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1789" y="1664369"/>
            <a:ext cx="4363452" cy="4363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76705" y="1664369"/>
            <a:ext cx="6233506" cy="4363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6" descr="route-de274227-600x36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3979" y="205980"/>
            <a:ext cx="10684042" cy="644604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Prostokąt 1">
            <a:extLst>
              <a:ext uri="{FF2B5EF4-FFF2-40B4-BE49-F238E27FC236}">
                <a16:creationId xmlns:a16="http://schemas.microsoft.com/office/drawing/2014/main" id="{D49A6CC8-AED2-4432-B526-022EC8363367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 l="29658" t="26039" r="8658" b="16841"/>
          <a:stretch/>
        </p:blipFill>
        <p:spPr>
          <a:xfrm>
            <a:off x="559048" y="224443"/>
            <a:ext cx="11073905" cy="640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52</Words>
  <Application>Microsoft Office PowerPoint</Application>
  <PresentationFormat>Widescreen</PresentationFormat>
  <Paragraphs>13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cp:lastModifiedBy>Maciej Karczewski</cp:lastModifiedBy>
  <cp:revision>11</cp:revision>
  <dcterms:modified xsi:type="dcterms:W3CDTF">2022-07-05T19:59:27Z</dcterms:modified>
</cp:coreProperties>
</file>